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8420" r:id="rId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211" userDrawn="1">
          <p15:clr>
            <a:srgbClr val="A4A3A4"/>
          </p15:clr>
        </p15:guide>
        <p15:guide id="4" pos="7378" userDrawn="1">
          <p15:clr>
            <a:srgbClr val="A4A3A4"/>
          </p15:clr>
        </p15:guide>
        <p15:guide id="5" pos="1572" userDrawn="1">
          <p15:clr>
            <a:srgbClr val="A4A3A4"/>
          </p15:clr>
        </p15:guide>
        <p15:guide id="6" pos="3432" userDrawn="1">
          <p15:clr>
            <a:srgbClr val="A4A3A4"/>
          </p15:clr>
        </p15:guide>
        <p15:guide id="7" orient="horz" pos="4065" userDrawn="1">
          <p15:clr>
            <a:srgbClr val="A4A3A4"/>
          </p15:clr>
        </p15:guide>
        <p15:guide id="8" orient="horz" pos="61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D050"/>
    <a:srgbClr val="FF6B0D"/>
    <a:srgbClr val="5E8BC1"/>
    <a:srgbClr val="FF0000"/>
    <a:srgbClr val="FFC000"/>
    <a:srgbClr val="4F81BD"/>
    <a:srgbClr val="7C655A"/>
    <a:srgbClr val="D99694"/>
    <a:srgbClr val="B3A097"/>
    <a:srgbClr val="655E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959559-18E2-4F00-8BCB-C209B96FB3F7}" v="6" dt="2025-11-30T11:05:49.006"/>
    <p1510:client id="{5175AB6A-A7F2-47E5-BAFA-0C1133D4D5C4}" v="4" dt="2025-11-22T09:28:55.439"/>
    <p1510:client id="{7E7BB63C-A09A-48FD-9D57-A04BDEF738E4}" v="132" dt="2025-11-22T09:51:10.48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502" autoAdjust="0"/>
    <p:restoredTop sz="85467" autoAdjust="0"/>
  </p:normalViewPr>
  <p:slideViewPr>
    <p:cSldViewPr>
      <p:cViewPr varScale="1">
        <p:scale>
          <a:sx n="74" d="100"/>
          <a:sy n="74" d="100"/>
        </p:scale>
        <p:origin x="1171" y="110"/>
      </p:cViewPr>
      <p:guideLst>
        <p:guide orient="horz" pos="2160"/>
        <p:guide pos="3840"/>
        <p:guide pos="211"/>
        <p:guide pos="7378"/>
        <p:guide pos="1572"/>
        <p:guide pos="3432"/>
        <p:guide orient="horz" pos="4065"/>
        <p:guide orient="horz" pos="618"/>
      </p:guideLst>
    </p:cSldViewPr>
  </p:slideViewPr>
  <p:outlineViewPr>
    <p:cViewPr>
      <p:scale>
        <a:sx n="33" d="100"/>
        <a:sy n="33" d="100"/>
      </p:scale>
      <p:origin x="0" y="-26683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65C3EA-BDC2-4C10-B48A-1F75850B1B50}" type="datetimeFigureOut">
              <a:rPr lang="es-ES" smtClean="0"/>
              <a:t>30/11/2025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0CD6D7-0130-4A8A-9D77-85306159E82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05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A08E1-6998-44B1-9B92-57A45ED0D63B}" type="datetime1">
              <a:rPr lang="es-ES" smtClean="0"/>
              <a:t>30/11/2025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33536" y="6674767"/>
            <a:ext cx="301824" cy="123111"/>
          </a:xfrm>
        </p:spPr>
        <p:txBody>
          <a:bodyPr/>
          <a:lstStyle/>
          <a:p>
            <a:fld id="{2E0B86BB-0773-4A73-8095-F17213958624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32015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xcxcxcxcxcx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5857960-A4E1-69EC-5AC8-C371DE800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E7069-0CEC-46C4-8EEA-933B5A08136A}" type="datetime1">
              <a:rPr lang="es-ES" smtClean="0"/>
              <a:t>30/11/2025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C3458E9-F526-E469-C01C-7E0762708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0CF64EF-6C01-036B-36CB-1531EA15C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B86BB-0773-4A73-8095-F17213958624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07CD4C71-9446-BEC3-B7EF-814B505748BE}"/>
              </a:ext>
            </a:extLst>
          </p:cNvPr>
          <p:cNvSpPr/>
          <p:nvPr userDrawn="1"/>
        </p:nvSpPr>
        <p:spPr>
          <a:xfrm>
            <a:off x="0" y="2276872"/>
            <a:ext cx="12192000" cy="4581128"/>
          </a:xfrm>
          <a:prstGeom prst="rect">
            <a:avLst/>
          </a:prstGeom>
          <a:solidFill>
            <a:srgbClr val="B3A0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8BE29E3-3000-E429-BB98-3F8DA6047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9880" y="3922293"/>
            <a:ext cx="6696744" cy="576064"/>
          </a:xfrm>
        </p:spPr>
        <p:txBody>
          <a:bodyPr anchor="t">
            <a:noAutofit/>
          </a:bodyPr>
          <a:lstStyle>
            <a:lvl1pPr algn="l">
              <a:defRPr lang="es-ES" sz="4800" kern="1200" dirty="0">
                <a:solidFill>
                  <a:srgbClr val="C8F546"/>
                </a:solidFill>
                <a:latin typeface="SEAT BCN" panose="00000500000000000000"/>
                <a:ea typeface="+mj-ea"/>
                <a:cs typeface="SEAT BCN Light" panose="00000400000000000000" pitchFamily="50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2F430685-3872-826E-425A-08A71DC9C15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368" y="2478979"/>
            <a:ext cx="11749834" cy="1439863"/>
          </a:xfrm>
        </p:spPr>
        <p:txBody>
          <a:bodyPr>
            <a:noAutofit/>
          </a:bodyPr>
          <a:lstStyle>
            <a:lvl1pPr marL="0" indent="0" algn="l">
              <a:buNone/>
              <a:defRPr lang="es-ES" sz="7200" kern="1200" dirty="0" smtClean="0">
                <a:solidFill>
                  <a:srgbClr val="C8F546"/>
                </a:solidFill>
                <a:latin typeface="SEAT BCN" panose="00000500000000000000"/>
                <a:ea typeface="+mj-ea"/>
                <a:cs typeface="SEAT BCN Light" panose="00000400000000000000" pitchFamily="50" charset="0"/>
              </a:defRPr>
            </a:lvl1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15" name="Marcador de texto 12">
            <a:extLst>
              <a:ext uri="{FF2B5EF4-FFF2-40B4-BE49-F238E27FC236}">
                <a16:creationId xmlns:a16="http://schemas.microsoft.com/office/drawing/2014/main" id="{CE95C9F2-FCEA-DD13-A15A-CCF081CD651A}"/>
              </a:ext>
            </a:extLst>
          </p:cNvPr>
          <p:cNvSpPr txBox="1">
            <a:spLocks/>
          </p:cNvSpPr>
          <p:nvPr userDrawn="1"/>
        </p:nvSpPr>
        <p:spPr>
          <a:xfrm>
            <a:off x="300038" y="6103938"/>
            <a:ext cx="5795962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1600" dirty="0">
                <a:solidFill>
                  <a:schemeClr val="tx1"/>
                </a:solidFill>
                <a:latin typeface="SEAT BCN" panose="00000500000000000000"/>
                <a:cs typeface="SEAT BCN Book" panose="00000400000000000000" pitchFamily="50" charset="0"/>
              </a:rPr>
              <a:t>Influencia transversal: gestión de </a:t>
            </a:r>
            <a:r>
              <a:rPr lang="es-ES" sz="1600" dirty="0" err="1">
                <a:solidFill>
                  <a:schemeClr val="tx1"/>
                </a:solidFill>
                <a:latin typeface="SEAT BCN" panose="00000500000000000000"/>
                <a:cs typeface="SEAT BCN Book" panose="00000400000000000000" pitchFamily="50" charset="0"/>
              </a:rPr>
              <a:t>stakeholders</a:t>
            </a:r>
            <a:endParaRPr lang="es-ES" sz="1600" dirty="0">
              <a:solidFill>
                <a:schemeClr val="tx1"/>
              </a:solidFill>
              <a:latin typeface="SEAT BCN" panose="00000500000000000000"/>
              <a:cs typeface="SEAT BCN Book" panose="000004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2314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555555555555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>
            <a:extLst>
              <a:ext uri="{FF2B5EF4-FFF2-40B4-BE49-F238E27FC236}">
                <a16:creationId xmlns:a16="http://schemas.microsoft.com/office/drawing/2014/main" id="{2A52A700-D7E7-2A84-A738-BE5B4E811FE6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B3A0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5857960-A4E1-69EC-5AC8-C371DE800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691B0-4A27-41DA-8460-92B8C7C20493}" type="datetime1">
              <a:rPr lang="es-ES" smtClean="0"/>
              <a:t>30/11/2025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C3458E9-F526-E469-C01C-7E0762708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0CF64EF-6C01-036B-36CB-1531EA15C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B86BB-0773-4A73-8095-F17213958624}" type="slidenum">
              <a:rPr lang="es-ES" smtClean="0"/>
              <a:pPr/>
              <a:t>‹Nº›</a:t>
            </a:fld>
            <a:endParaRPr lang="es-ES" dirty="0"/>
          </a:p>
        </p:txBody>
      </p:sp>
      <p:pic>
        <p:nvPicPr>
          <p:cNvPr id="7" name="Imagen 6" descr="Logotipo&#10;&#10;Descripción generada automáticamente">
            <a:extLst>
              <a:ext uri="{FF2B5EF4-FFF2-40B4-BE49-F238E27FC236}">
                <a16:creationId xmlns:a16="http://schemas.microsoft.com/office/drawing/2014/main" id="{8AC5AB92-CFE9-1C46-31FD-B07D89A64A11}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3811" y="2694260"/>
            <a:ext cx="2493658" cy="1730128"/>
          </a:xfrm>
          <a:prstGeom prst="rect">
            <a:avLst/>
          </a:prstGeom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id="{F203370A-B899-B273-D0C8-F504ACA5CCF4}"/>
              </a:ext>
            </a:extLst>
          </p:cNvPr>
          <p:cNvSpPr/>
          <p:nvPr userDrawn="1"/>
        </p:nvSpPr>
        <p:spPr>
          <a:xfrm>
            <a:off x="6409757" y="2996952"/>
            <a:ext cx="1427242" cy="1080120"/>
          </a:xfrm>
          <a:prstGeom prst="rect">
            <a:avLst/>
          </a:prstGeom>
          <a:solidFill>
            <a:srgbClr val="FF0000"/>
          </a:solidFill>
        </p:spPr>
        <p:txBody>
          <a:bodyPr wrap="square" anchor="ctr">
            <a:noAutofit/>
          </a:bodyPr>
          <a:lstStyle/>
          <a:p>
            <a:pPr marL="0" lvl="0" algn="ctr" defTabSz="914400" rtl="0" eaLnBrk="1" latinLnBrk="0" hangingPunct="1">
              <a:defRPr/>
            </a:pPr>
            <a:r>
              <a:rPr lang="es-ES" sz="2400" b="1" kern="0" dirty="0" err="1">
                <a:solidFill>
                  <a:schemeClr val="bg1"/>
                </a:solidFill>
                <a:latin typeface="Trebuchet MS" pitchFamily="34" charset="0"/>
                <a:ea typeface="+mn-ea"/>
                <a:cs typeface="+mn-cs"/>
              </a:rPr>
              <a:t>Success</a:t>
            </a:r>
            <a:r>
              <a:rPr lang="es-ES" sz="2400" b="1" kern="0" dirty="0">
                <a:solidFill>
                  <a:schemeClr val="bg1"/>
                </a:solidFill>
                <a:latin typeface="Trebuchet MS" pitchFamily="34" charset="0"/>
                <a:ea typeface="+mn-ea"/>
                <a:cs typeface="+mn-cs"/>
              </a:rPr>
              <a:t> </a:t>
            </a:r>
            <a:r>
              <a:rPr lang="es-ES" sz="2400" b="1" kern="0" dirty="0" err="1">
                <a:solidFill>
                  <a:schemeClr val="bg1"/>
                </a:solidFill>
                <a:latin typeface="Trebuchet MS" pitchFamily="34" charset="0"/>
                <a:ea typeface="+mn-ea"/>
                <a:cs typeface="+mn-cs"/>
              </a:rPr>
              <a:t>Mind</a:t>
            </a:r>
            <a:endParaRPr lang="es-ES" sz="2400" b="1" kern="0" dirty="0">
              <a:solidFill>
                <a:schemeClr val="bg1"/>
              </a:solidFill>
              <a:latin typeface="Trebuchet MS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63420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6666666666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>
            <a:extLst>
              <a:ext uri="{FF2B5EF4-FFF2-40B4-BE49-F238E27FC236}">
                <a16:creationId xmlns:a16="http://schemas.microsoft.com/office/drawing/2014/main" id="{2A52A700-D7E7-2A84-A738-BE5B4E811FE6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B3A0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8BE29E3-3000-E429-BB98-3F8DA6047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6949" y="-1175566"/>
            <a:ext cx="10972800" cy="1143000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5857960-A4E1-69EC-5AC8-C371DE800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B7162-5250-4240-9C11-C7DEBBB7DC1B}" type="datetime1">
              <a:rPr lang="es-ES" smtClean="0"/>
              <a:t>30/11/2025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C3458E9-F526-E469-C01C-7E0762708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0CF64EF-6C01-036B-36CB-1531EA15C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B86BB-0773-4A73-8095-F17213958624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764499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 PARA CONSULT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la 10">
            <a:extLst>
              <a:ext uri="{FF2B5EF4-FFF2-40B4-BE49-F238E27FC236}">
                <a16:creationId xmlns:a16="http://schemas.microsoft.com/office/drawing/2014/main" id="{4C0C3638-4631-2C6E-5A60-686B95F79DC0}"/>
              </a:ext>
            </a:extLst>
          </p:cNvPr>
          <p:cNvGraphicFramePr>
            <a:graphicFrameLocks noGrp="1"/>
          </p:cNvGraphicFramePr>
          <p:nvPr userDrawn="1"/>
        </p:nvGraphicFramePr>
        <p:xfrm>
          <a:off x="371364" y="476672"/>
          <a:ext cx="11449272" cy="152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16124">
                  <a:extLst>
                    <a:ext uri="{9D8B030D-6E8A-4147-A177-3AD203B41FA5}">
                      <a16:colId xmlns:a16="http://schemas.microsoft.com/office/drawing/2014/main" val="149053294"/>
                    </a:ext>
                  </a:extLst>
                </a:gridCol>
                <a:gridCol w="10333148">
                  <a:extLst>
                    <a:ext uri="{9D8B030D-6E8A-4147-A177-3AD203B41FA5}">
                      <a16:colId xmlns:a16="http://schemas.microsoft.com/office/drawing/2014/main" val="16126713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50165" algn="ctr" defTabSz="914400" rtl="0" eaLnBrk="1" latinLnBrk="0" hangingPunct="1"/>
                      <a:r>
                        <a:rPr lang="es-ES" sz="1200" b="1" kern="1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</a:t>
                      </a:r>
                    </a:p>
                    <a:p>
                      <a:pPr marL="0" marR="50165" algn="ctr" defTabSz="914400" rtl="0" eaLnBrk="1" latinLnBrk="0" hangingPunct="1"/>
                      <a:r>
                        <a:rPr lang="es-ES" sz="1200" b="1" kern="1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proyecto</a:t>
                      </a:r>
                    </a:p>
                  </a:txBody>
                  <a:tcPr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400" dirty="0"/>
                    </a:p>
                  </a:txBody>
                  <a:tcPr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44003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50165" algn="ctr" defTabSz="914400" rtl="0" eaLnBrk="1" latinLnBrk="0" hangingPunct="1"/>
                      <a:r>
                        <a:rPr lang="es-ES" sz="1200" b="1" kern="1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Frenos / </a:t>
                      </a:r>
                    </a:p>
                    <a:p>
                      <a:pPr marL="0" marR="50165" algn="ctr" defTabSz="914400" rtl="0" eaLnBrk="1" latinLnBrk="0" hangingPunct="1"/>
                      <a:r>
                        <a:rPr lang="es-ES" sz="1200" b="1" kern="1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obstáculos</a:t>
                      </a:r>
                    </a:p>
                  </a:txBody>
                  <a:tcPr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400" dirty="0"/>
                    </a:p>
                  </a:txBody>
                  <a:tcPr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8410242"/>
                  </a:ext>
                </a:extLst>
              </a:tr>
            </a:tbl>
          </a:graphicData>
        </a:graphic>
      </p:graphicFrame>
      <p:sp>
        <p:nvSpPr>
          <p:cNvPr id="2" name="Título 1">
            <a:extLst>
              <a:ext uri="{FF2B5EF4-FFF2-40B4-BE49-F238E27FC236}">
                <a16:creationId xmlns:a16="http://schemas.microsoft.com/office/drawing/2014/main" id="{08BE29E3-3000-E429-BB98-3F8DA6047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6949" y="-1175566"/>
            <a:ext cx="10972800" cy="1143000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F2AB8E9C-FFEC-1172-F409-0FE37BF33FE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23198" y="501897"/>
            <a:ext cx="10189426" cy="684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000" b="0">
                <a:latin typeface="Trebuchet MS" panose="020B0603020202020204" pitchFamily="34" charset="0"/>
              </a:defRPr>
            </a:lvl1pPr>
            <a:lvl2pPr marL="285750" indent="-285750">
              <a:buFont typeface="Wingdings" panose="05000000000000000000" pitchFamily="2" charset="2"/>
              <a:buChar char="q"/>
              <a:defRPr sz="900"/>
            </a:lvl2pPr>
            <a:lvl3pPr marL="452438" indent="-187325">
              <a:defRPr sz="900"/>
            </a:lvl3pPr>
            <a:lvl4pPr marL="717550" indent="-228600">
              <a:defRPr sz="900"/>
            </a:lvl4pPr>
            <a:lvl5pPr marL="1071563" indent="-228600">
              <a:defRPr sz="900"/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CF76F54-EE9A-D95C-DAED-06F8C5000518}"/>
              </a:ext>
            </a:extLst>
          </p:cNvPr>
          <p:cNvSpPr txBox="1"/>
          <p:nvPr userDrawn="1"/>
        </p:nvSpPr>
        <p:spPr>
          <a:xfrm>
            <a:off x="0" y="35332"/>
            <a:ext cx="1200629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48895" lvl="0" algn="ctr">
              <a:spcBef>
                <a:spcPts val="1200"/>
              </a:spcBef>
              <a:spcAft>
                <a:spcPts val="300"/>
              </a:spcAft>
            </a:pPr>
            <a:r>
              <a:rPr lang="es-ES" sz="1800" b="1" kern="100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 Plan de Influencia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45EF60CF-F94A-0E4B-7458-542A02953540}"/>
              </a:ext>
            </a:extLst>
          </p:cNvPr>
          <p:cNvSpPr/>
          <p:nvPr userDrawn="1"/>
        </p:nvSpPr>
        <p:spPr>
          <a:xfrm>
            <a:off x="344292" y="66110"/>
            <a:ext cx="1296144" cy="307777"/>
          </a:xfrm>
          <a:prstGeom prst="rect">
            <a:avLst/>
          </a:prstGeom>
          <a:solidFill>
            <a:srgbClr val="FF0000"/>
          </a:solidFill>
        </p:spPr>
        <p:txBody>
          <a:bodyPr wrap="square" anchor="ctr">
            <a:spAutoFit/>
          </a:bodyPr>
          <a:lstStyle/>
          <a:p>
            <a:pPr marL="0" lvl="0" algn="ctr" defTabSz="914400" rtl="0" eaLnBrk="1" latinLnBrk="0" hangingPunct="1">
              <a:defRPr/>
            </a:pPr>
            <a:r>
              <a:rPr lang="es-ES" sz="1400" b="1" kern="0" dirty="0">
                <a:solidFill>
                  <a:schemeClr val="bg1"/>
                </a:solidFill>
                <a:latin typeface="Trebuchet MS" pitchFamily="34" charset="0"/>
                <a:ea typeface="+mn-ea"/>
                <a:cs typeface="+mn-cs"/>
              </a:rPr>
              <a:t>Success Mind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836D829A-EAC0-2309-BD5D-FE4C61D86F24}"/>
              </a:ext>
            </a:extLst>
          </p:cNvPr>
          <p:cNvSpPr txBox="1"/>
          <p:nvPr userDrawn="1"/>
        </p:nvSpPr>
        <p:spPr>
          <a:xfrm>
            <a:off x="9984432" y="89193"/>
            <a:ext cx="1828460" cy="2616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s-ES" sz="1100" dirty="0"/>
              <a:t>avalero@successmind.es</a:t>
            </a:r>
          </a:p>
        </p:txBody>
      </p:sp>
      <p:sp>
        <p:nvSpPr>
          <p:cNvPr id="12" name="Marcador de texto 6">
            <a:extLst>
              <a:ext uri="{FF2B5EF4-FFF2-40B4-BE49-F238E27FC236}">
                <a16:creationId xmlns:a16="http://schemas.microsoft.com/office/drawing/2014/main" id="{5889D343-AB27-A596-3584-5394B4762C6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523198" y="1276481"/>
            <a:ext cx="10189426" cy="684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000" b="0">
                <a:latin typeface="Trebuchet MS" panose="020B0603020202020204" pitchFamily="34" charset="0"/>
              </a:defRPr>
            </a:lvl1pPr>
            <a:lvl2pPr marL="285750" indent="-285750">
              <a:buFont typeface="Wingdings" panose="05000000000000000000" pitchFamily="2" charset="2"/>
              <a:buChar char="q"/>
              <a:defRPr sz="900"/>
            </a:lvl2pPr>
            <a:lvl3pPr marL="452438" indent="-187325">
              <a:defRPr sz="900"/>
            </a:lvl3pPr>
            <a:lvl4pPr marL="717550" indent="-228600">
              <a:defRPr sz="900"/>
            </a:lvl4pPr>
            <a:lvl5pPr marL="1071563" indent="-228600">
              <a:defRPr sz="900"/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graphicFrame>
        <p:nvGraphicFramePr>
          <p:cNvPr id="13" name="Tabla 12">
            <a:extLst>
              <a:ext uri="{FF2B5EF4-FFF2-40B4-BE49-F238E27FC236}">
                <a16:creationId xmlns:a16="http://schemas.microsoft.com/office/drawing/2014/main" id="{7FF99D9D-20E2-C211-8EB8-75F2F98515BD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212690013"/>
              </p:ext>
            </p:extLst>
          </p:nvPr>
        </p:nvGraphicFramePr>
        <p:xfrm>
          <a:off x="351163" y="2060848"/>
          <a:ext cx="11461730" cy="548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59800">
                  <a:extLst>
                    <a:ext uri="{9D8B030D-6E8A-4147-A177-3AD203B41FA5}">
                      <a16:colId xmlns:a16="http://schemas.microsoft.com/office/drawing/2014/main" val="149053294"/>
                    </a:ext>
                  </a:extLst>
                </a:gridCol>
                <a:gridCol w="287655">
                  <a:extLst>
                    <a:ext uri="{9D8B030D-6E8A-4147-A177-3AD203B41FA5}">
                      <a16:colId xmlns:a16="http://schemas.microsoft.com/office/drawing/2014/main" val="3715140947"/>
                    </a:ext>
                  </a:extLst>
                </a:gridCol>
                <a:gridCol w="287655">
                  <a:extLst>
                    <a:ext uri="{9D8B030D-6E8A-4147-A177-3AD203B41FA5}">
                      <a16:colId xmlns:a16="http://schemas.microsoft.com/office/drawing/2014/main" val="1055747564"/>
                    </a:ext>
                  </a:extLst>
                </a:gridCol>
                <a:gridCol w="287655">
                  <a:extLst>
                    <a:ext uri="{9D8B030D-6E8A-4147-A177-3AD203B41FA5}">
                      <a16:colId xmlns:a16="http://schemas.microsoft.com/office/drawing/2014/main" val="1612671307"/>
                    </a:ext>
                  </a:extLst>
                </a:gridCol>
                <a:gridCol w="287655">
                  <a:extLst>
                    <a:ext uri="{9D8B030D-6E8A-4147-A177-3AD203B41FA5}">
                      <a16:colId xmlns:a16="http://schemas.microsoft.com/office/drawing/2014/main" val="3973171782"/>
                    </a:ext>
                  </a:extLst>
                </a:gridCol>
                <a:gridCol w="287655">
                  <a:extLst>
                    <a:ext uri="{9D8B030D-6E8A-4147-A177-3AD203B41FA5}">
                      <a16:colId xmlns:a16="http://schemas.microsoft.com/office/drawing/2014/main" val="2945625752"/>
                    </a:ext>
                  </a:extLst>
                </a:gridCol>
                <a:gridCol w="287655">
                  <a:extLst>
                    <a:ext uri="{9D8B030D-6E8A-4147-A177-3AD203B41FA5}">
                      <a16:colId xmlns:a16="http://schemas.microsoft.com/office/drawing/2014/main" val="400241113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3044733554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689413108"/>
                    </a:ext>
                  </a:extLst>
                </a:gridCol>
                <a:gridCol w="2268000">
                  <a:extLst>
                    <a:ext uri="{9D8B030D-6E8A-4147-A177-3AD203B41FA5}">
                      <a16:colId xmlns:a16="http://schemas.microsoft.com/office/drawing/2014/main" val="1050977768"/>
                    </a:ext>
                  </a:extLst>
                </a:gridCol>
                <a:gridCol w="2268000">
                  <a:extLst>
                    <a:ext uri="{9D8B030D-6E8A-4147-A177-3AD203B41FA5}">
                      <a16:colId xmlns:a16="http://schemas.microsoft.com/office/drawing/2014/main" val="3667298452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marL="0" marR="50165" algn="ctr" defTabSz="914400" rtl="0" eaLnBrk="1" latinLnBrk="0" hangingPunct="1">
                        <a:buNone/>
                      </a:pPr>
                      <a:r>
                        <a:rPr lang="es-ES" sz="12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Nombre y apellido / Puesto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12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actitud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12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influencia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chemeClr val="bg1"/>
                          </a:solidFill>
                        </a:rPr>
                        <a:t>qué ganan con</a:t>
                      </a:r>
                    </a:p>
                    <a:p>
                      <a:pPr algn="ctr"/>
                      <a:r>
                        <a:rPr lang="es-ES" sz="1200" b="1" dirty="0">
                          <a:solidFill>
                            <a:schemeClr val="bg1"/>
                          </a:solidFill>
                        </a:rPr>
                        <a:t>mi proyecto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chemeClr val="bg1"/>
                          </a:solidFill>
                        </a:rPr>
                        <a:t>qué pierden con</a:t>
                      </a:r>
                    </a:p>
                    <a:p>
                      <a:pPr algn="ctr"/>
                      <a:r>
                        <a:rPr lang="es-ES" sz="1200" b="1" dirty="0">
                          <a:solidFill>
                            <a:schemeClr val="bg1"/>
                          </a:solidFill>
                        </a:rPr>
                        <a:t>mi proyecto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chemeClr val="bg1"/>
                          </a:solidFill>
                        </a:rPr>
                        <a:t>estrategia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chemeClr val="bg1"/>
                          </a:solidFill>
                        </a:rPr>
                        <a:t>acción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40039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12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12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12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12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12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12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ES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ES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ES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8410242"/>
                  </a:ext>
                </a:extLst>
              </a:tr>
            </a:tbl>
          </a:graphicData>
        </a:graphic>
      </p:graphicFrame>
      <p:pic>
        <p:nvPicPr>
          <p:cNvPr id="14" name="Imagen 13" descr="Logotipo&#10;&#10;Descripción generada automáticamente">
            <a:extLst>
              <a:ext uri="{FF2B5EF4-FFF2-40B4-BE49-F238E27FC236}">
                <a16:creationId xmlns:a16="http://schemas.microsoft.com/office/drawing/2014/main" id="{220AD498-9FA8-CEF6-AA4A-AA4973113DD7}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1744" y="2357025"/>
            <a:ext cx="219784" cy="219784"/>
          </a:xfrm>
          <a:prstGeom prst="rect">
            <a:avLst/>
          </a:prstGeom>
        </p:spPr>
      </p:pic>
      <p:pic>
        <p:nvPicPr>
          <p:cNvPr id="15" name="Imagen 14" descr="Icono, Círculo&#10;&#10;Descripción generada automáticamente">
            <a:extLst>
              <a:ext uri="{FF2B5EF4-FFF2-40B4-BE49-F238E27FC236}">
                <a16:creationId xmlns:a16="http://schemas.microsoft.com/office/drawing/2014/main" id="{D543C341-49B5-E71B-FB0C-D5C3A85BA11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868" r="-2"/>
          <a:stretch/>
        </p:blipFill>
        <p:spPr>
          <a:xfrm>
            <a:off x="2594144" y="2352862"/>
            <a:ext cx="263102" cy="241668"/>
          </a:xfrm>
          <a:prstGeom prst="rect">
            <a:avLst/>
          </a:prstGeom>
        </p:spPr>
      </p:pic>
      <p:pic>
        <p:nvPicPr>
          <p:cNvPr id="16" name="Imagen 15" descr="Icono&#10;&#10;Descripción generada automáticamente">
            <a:extLst>
              <a:ext uri="{FF2B5EF4-FFF2-40B4-BE49-F238E27FC236}">
                <a16:creationId xmlns:a16="http://schemas.microsoft.com/office/drawing/2014/main" id="{096E9C22-E2BB-0F3F-69E7-3EE06E4E9C2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3160"/>
          <a:stretch/>
        </p:blipFill>
        <p:spPr>
          <a:xfrm>
            <a:off x="2914313" y="2348880"/>
            <a:ext cx="249304" cy="241668"/>
          </a:xfrm>
          <a:prstGeom prst="rect">
            <a:avLst/>
          </a:prstGeom>
        </p:spPr>
      </p:pic>
      <p:pic>
        <p:nvPicPr>
          <p:cNvPr id="17" name="Imagen 16" descr="Logotipo&#10;&#10;Descripción generada automáticamente">
            <a:extLst>
              <a:ext uri="{FF2B5EF4-FFF2-40B4-BE49-F238E27FC236}">
                <a16:creationId xmlns:a16="http://schemas.microsoft.com/office/drawing/2014/main" id="{2D8B2662-5A57-A1B7-FF3E-85ACDD3606E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100" y="2404964"/>
            <a:ext cx="136916" cy="136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8437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000000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>
            <a:extLst>
              <a:ext uri="{FF2B5EF4-FFF2-40B4-BE49-F238E27FC236}">
                <a16:creationId xmlns:a16="http://schemas.microsoft.com/office/drawing/2014/main" id="{2A52A700-D7E7-2A84-A738-BE5B4E811FE6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B3A0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8BE29E3-3000-E429-BB98-3F8DA6047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6949" y="-1175566"/>
            <a:ext cx="10972800" cy="1143000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5857960-A4E1-69EC-5AC8-C371DE800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BA904-37F8-462B-A679-2057BF5E4B6B}" type="datetime1">
              <a:rPr lang="es-ES" smtClean="0"/>
              <a:t>30/11/2025</a:t>
            </a:fld>
            <a:endParaRPr lang="es-E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C3458E9-F526-E469-C01C-7E0762708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0CF64EF-6C01-036B-36CB-1531EA15C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B86BB-0773-4A73-8095-F17213958624}" type="slidenum">
              <a:rPr lang="es-ES" smtClean="0"/>
              <a:pPr/>
              <a:t>‹Nº›</a:t>
            </a:fld>
            <a:endParaRPr lang="es-ES" dirty="0"/>
          </a:p>
        </p:txBody>
      </p:sp>
      <p:pic>
        <p:nvPicPr>
          <p:cNvPr id="7" name="Imagen 6" descr="Logotipo&#10;&#10;Descripción generada automáticamente">
            <a:extLst>
              <a:ext uri="{FF2B5EF4-FFF2-40B4-BE49-F238E27FC236}">
                <a16:creationId xmlns:a16="http://schemas.microsoft.com/office/drawing/2014/main" id="{8AC5AB92-CFE9-1C46-31FD-B07D89A64A11}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352" y="260648"/>
            <a:ext cx="1828682" cy="1268760"/>
          </a:xfrm>
          <a:prstGeom prst="rect">
            <a:avLst/>
          </a:prstGeom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id="{F203370A-B899-B273-D0C8-F504ACA5CCF4}"/>
              </a:ext>
            </a:extLst>
          </p:cNvPr>
          <p:cNvSpPr/>
          <p:nvPr userDrawn="1"/>
        </p:nvSpPr>
        <p:spPr>
          <a:xfrm>
            <a:off x="2817109" y="476672"/>
            <a:ext cx="1046643" cy="792088"/>
          </a:xfrm>
          <a:prstGeom prst="rect">
            <a:avLst/>
          </a:prstGeom>
          <a:solidFill>
            <a:srgbClr val="FF0000"/>
          </a:solidFill>
        </p:spPr>
        <p:txBody>
          <a:bodyPr wrap="square" anchor="ctr">
            <a:noAutofit/>
          </a:bodyPr>
          <a:lstStyle/>
          <a:p>
            <a:pPr marL="0" lvl="0" algn="ctr" defTabSz="914400" rtl="0" eaLnBrk="1" latinLnBrk="0" hangingPunct="1">
              <a:defRPr/>
            </a:pPr>
            <a:r>
              <a:rPr lang="es-ES" b="1" kern="0" dirty="0" err="1">
                <a:solidFill>
                  <a:schemeClr val="bg1"/>
                </a:solidFill>
                <a:latin typeface="Trebuchet MS" pitchFamily="34" charset="0"/>
                <a:ea typeface="+mn-ea"/>
                <a:cs typeface="+mn-cs"/>
              </a:rPr>
              <a:t>Success</a:t>
            </a:r>
            <a:r>
              <a:rPr lang="es-ES" b="1" kern="0" dirty="0">
                <a:solidFill>
                  <a:schemeClr val="bg1"/>
                </a:solidFill>
                <a:latin typeface="Trebuchet MS" pitchFamily="34" charset="0"/>
                <a:ea typeface="+mn-ea"/>
                <a:cs typeface="+mn-cs"/>
              </a:rPr>
              <a:t> </a:t>
            </a:r>
            <a:r>
              <a:rPr lang="es-ES" b="1" kern="0" dirty="0" err="1">
                <a:solidFill>
                  <a:schemeClr val="bg1"/>
                </a:solidFill>
                <a:latin typeface="Trebuchet MS" pitchFamily="34" charset="0"/>
                <a:ea typeface="+mn-ea"/>
                <a:cs typeface="+mn-cs"/>
              </a:rPr>
              <a:t>Mind</a:t>
            </a:r>
            <a:endParaRPr lang="es-ES" b="1" kern="0" dirty="0">
              <a:solidFill>
                <a:schemeClr val="bg1"/>
              </a:solidFill>
              <a:latin typeface="Trebuchet MS" pitchFamily="34" charset="0"/>
              <a:ea typeface="+mn-ea"/>
              <a:cs typeface="+mn-cs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A7221C40-3488-5C89-1EBB-CB2A84D30C40}"/>
              </a:ext>
            </a:extLst>
          </p:cNvPr>
          <p:cNvSpPr/>
          <p:nvPr userDrawn="1"/>
        </p:nvSpPr>
        <p:spPr>
          <a:xfrm>
            <a:off x="0" y="-819472"/>
            <a:ext cx="515989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16391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0011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BE29E3-3000-E429-BB98-3F8DA6047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6949" y="-1175566"/>
            <a:ext cx="10972800" cy="1143000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5857960-A4E1-69EC-5AC8-C371DE800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B1C33-0479-4153-9377-932BDBAF9C0D}" type="datetime1">
              <a:rPr lang="es-ES" smtClean="0"/>
              <a:t>30/11/2025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C3458E9-F526-E469-C01C-7E0762708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0CF64EF-6C01-036B-36CB-1531EA15C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B86BB-0773-4A73-8095-F17213958624}" type="slidenum">
              <a:rPr lang="es-ES" smtClean="0"/>
              <a:pPr/>
              <a:t>‹Nº›</a:t>
            </a:fld>
            <a:endParaRPr lang="es-ES" dirty="0"/>
          </a:p>
        </p:txBody>
      </p:sp>
      <p:pic>
        <p:nvPicPr>
          <p:cNvPr id="7" name="Imagen 6" descr="Logotipo&#10;&#10;Descripción generada automáticamente">
            <a:extLst>
              <a:ext uri="{FF2B5EF4-FFF2-40B4-BE49-F238E27FC236}">
                <a16:creationId xmlns:a16="http://schemas.microsoft.com/office/drawing/2014/main" id="{8AC5AB92-CFE9-1C46-31FD-B07D89A64A11}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352" y="260648"/>
            <a:ext cx="1828682" cy="1268760"/>
          </a:xfrm>
          <a:prstGeom prst="rect">
            <a:avLst/>
          </a:prstGeom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id="{F203370A-B899-B273-D0C8-F504ACA5CCF4}"/>
              </a:ext>
            </a:extLst>
          </p:cNvPr>
          <p:cNvSpPr/>
          <p:nvPr userDrawn="1"/>
        </p:nvSpPr>
        <p:spPr>
          <a:xfrm>
            <a:off x="2817109" y="476672"/>
            <a:ext cx="1046643" cy="792088"/>
          </a:xfrm>
          <a:prstGeom prst="rect">
            <a:avLst/>
          </a:prstGeom>
          <a:solidFill>
            <a:srgbClr val="FF0000"/>
          </a:solidFill>
        </p:spPr>
        <p:txBody>
          <a:bodyPr wrap="square" anchor="ctr">
            <a:noAutofit/>
          </a:bodyPr>
          <a:lstStyle/>
          <a:p>
            <a:pPr marL="0" lvl="0" algn="ctr" defTabSz="914400" rtl="0" eaLnBrk="1" latinLnBrk="0" hangingPunct="1">
              <a:defRPr/>
            </a:pPr>
            <a:r>
              <a:rPr lang="es-ES" b="1" kern="0" dirty="0" err="1">
                <a:solidFill>
                  <a:schemeClr val="bg1"/>
                </a:solidFill>
                <a:latin typeface="Trebuchet MS" pitchFamily="34" charset="0"/>
                <a:ea typeface="+mn-ea"/>
                <a:cs typeface="+mn-cs"/>
              </a:rPr>
              <a:t>Success</a:t>
            </a:r>
            <a:r>
              <a:rPr lang="es-ES" b="1" kern="0" dirty="0">
                <a:solidFill>
                  <a:schemeClr val="bg1"/>
                </a:solidFill>
                <a:latin typeface="Trebuchet MS" pitchFamily="34" charset="0"/>
                <a:ea typeface="+mn-ea"/>
                <a:cs typeface="+mn-cs"/>
              </a:rPr>
              <a:t> </a:t>
            </a:r>
            <a:r>
              <a:rPr lang="es-ES" b="1" kern="0" dirty="0" err="1">
                <a:solidFill>
                  <a:schemeClr val="bg1"/>
                </a:solidFill>
                <a:latin typeface="Trebuchet MS" pitchFamily="34" charset="0"/>
                <a:ea typeface="+mn-ea"/>
                <a:cs typeface="+mn-cs"/>
              </a:rPr>
              <a:t>Mind</a:t>
            </a:r>
            <a:endParaRPr lang="es-ES" b="1" kern="0" dirty="0">
              <a:solidFill>
                <a:schemeClr val="bg1"/>
              </a:solidFill>
              <a:latin typeface="Trebuchet MS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4250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1111111111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BE29E3-3000-E429-BB98-3F8DA6047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6949" y="-1175566"/>
            <a:ext cx="10972800" cy="1143000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5857960-A4E1-69EC-5AC8-C371DE800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199EF-9CB8-41E5-83F2-7AF7F869F0E4}" type="datetime1">
              <a:rPr lang="es-ES" smtClean="0"/>
              <a:t>30/11/2025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C3458E9-F526-E469-C01C-7E0762708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0CF64EF-6C01-036B-36CB-1531EA15C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B86BB-0773-4A73-8095-F17213958624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07CD4C71-9446-BEC3-B7EF-814B505748BE}"/>
              </a:ext>
            </a:extLst>
          </p:cNvPr>
          <p:cNvSpPr/>
          <p:nvPr userDrawn="1"/>
        </p:nvSpPr>
        <p:spPr>
          <a:xfrm>
            <a:off x="0" y="2276872"/>
            <a:ext cx="12192000" cy="4581128"/>
          </a:xfrm>
          <a:prstGeom prst="rect">
            <a:avLst/>
          </a:prstGeom>
          <a:solidFill>
            <a:srgbClr val="B3A0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 descr="Logotipo&#10;&#10;Descripción generada automáticamente">
            <a:extLst>
              <a:ext uri="{FF2B5EF4-FFF2-40B4-BE49-F238E27FC236}">
                <a16:creationId xmlns:a16="http://schemas.microsoft.com/office/drawing/2014/main" id="{8AC5AB92-CFE9-1C46-31FD-B07D89A64A11}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352" y="260648"/>
            <a:ext cx="1828682" cy="1268760"/>
          </a:xfrm>
          <a:prstGeom prst="rect">
            <a:avLst/>
          </a:prstGeom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id="{F203370A-B899-B273-D0C8-F504ACA5CCF4}"/>
              </a:ext>
            </a:extLst>
          </p:cNvPr>
          <p:cNvSpPr/>
          <p:nvPr userDrawn="1"/>
        </p:nvSpPr>
        <p:spPr>
          <a:xfrm>
            <a:off x="2817109" y="476672"/>
            <a:ext cx="1046643" cy="792088"/>
          </a:xfrm>
          <a:prstGeom prst="rect">
            <a:avLst/>
          </a:prstGeom>
          <a:solidFill>
            <a:srgbClr val="FF0000"/>
          </a:solidFill>
        </p:spPr>
        <p:txBody>
          <a:bodyPr wrap="square" anchor="ctr">
            <a:noAutofit/>
          </a:bodyPr>
          <a:lstStyle/>
          <a:p>
            <a:pPr marL="0" lvl="0" algn="ctr" defTabSz="914400" rtl="0" eaLnBrk="1" latinLnBrk="0" hangingPunct="1">
              <a:defRPr/>
            </a:pPr>
            <a:r>
              <a:rPr lang="es-ES" b="1" kern="0" dirty="0" err="1">
                <a:solidFill>
                  <a:schemeClr val="bg1"/>
                </a:solidFill>
                <a:latin typeface="Trebuchet MS" pitchFamily="34" charset="0"/>
                <a:ea typeface="+mn-ea"/>
                <a:cs typeface="+mn-cs"/>
              </a:rPr>
              <a:t>Success</a:t>
            </a:r>
            <a:r>
              <a:rPr lang="es-ES" b="1" kern="0" dirty="0">
                <a:solidFill>
                  <a:schemeClr val="bg1"/>
                </a:solidFill>
                <a:latin typeface="Trebuchet MS" pitchFamily="34" charset="0"/>
                <a:ea typeface="+mn-ea"/>
                <a:cs typeface="+mn-cs"/>
              </a:rPr>
              <a:t> </a:t>
            </a:r>
            <a:r>
              <a:rPr lang="es-ES" b="1" kern="0" dirty="0" err="1">
                <a:solidFill>
                  <a:schemeClr val="bg1"/>
                </a:solidFill>
                <a:latin typeface="Trebuchet MS" pitchFamily="34" charset="0"/>
                <a:ea typeface="+mn-ea"/>
                <a:cs typeface="+mn-cs"/>
              </a:rPr>
              <a:t>Mind</a:t>
            </a:r>
            <a:endParaRPr lang="es-ES" b="1" kern="0" dirty="0">
              <a:solidFill>
                <a:schemeClr val="bg1"/>
              </a:solidFill>
              <a:latin typeface="Trebuchet MS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2717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00011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BE29E3-3000-E429-BB98-3F8DA6047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9655" y="263528"/>
            <a:ext cx="6010657" cy="454320"/>
          </a:xfr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l">
              <a:defRPr lang="es-ES" sz="1600" dirty="0">
                <a:latin typeface="SEAT BCN Book" panose="00000400000000000000" pitchFamily="50" charset="0"/>
                <a:ea typeface="+mn-ea"/>
                <a:cs typeface="SEAT BCN Book" panose="00000400000000000000" pitchFamily="50" charset="0"/>
              </a:defRPr>
            </a:lvl1pPr>
          </a:lstStyle>
          <a:p>
            <a:pPr marL="0" lvl="0" algn="l"/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5857960-A4E1-69EC-5AC8-C371DE800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65257-E28E-4DED-8638-81F31505176D}" type="datetime1">
              <a:rPr lang="es-ES" smtClean="0"/>
              <a:t>30/11/2025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C3458E9-F526-E469-C01C-7E0762708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0CF64EF-6C01-036B-36CB-1531EA15C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B86BB-0773-4A73-8095-F17213958624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18" name="Marcador de texto 17">
            <a:extLst>
              <a:ext uri="{FF2B5EF4-FFF2-40B4-BE49-F238E27FC236}">
                <a16:creationId xmlns:a16="http://schemas.microsoft.com/office/drawing/2014/main" id="{0DB94C79-BB74-94CF-5497-B1B6896B88D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99655" y="764704"/>
            <a:ext cx="6010659" cy="756120"/>
          </a:xfrm>
          <a:solidFill>
            <a:schemeClr val="bg1"/>
          </a:solidFill>
        </p:spPr>
        <p:txBody>
          <a:bodyPr>
            <a:noAutofit/>
          </a:bodyPr>
          <a:lstStyle>
            <a:lvl1pPr marL="0" indent="0">
              <a:buNone/>
              <a:defRPr sz="3600">
                <a:solidFill>
                  <a:srgbClr val="B3A097"/>
                </a:solidFill>
                <a:latin typeface="SEAT BCN" panose="00000500000000000000"/>
              </a:defRPr>
            </a:lvl1pPr>
            <a:lvl2pPr>
              <a:spcBef>
                <a:spcPts val="0"/>
              </a:spcBef>
              <a:defRPr sz="3600">
                <a:solidFill>
                  <a:srgbClr val="B3A097"/>
                </a:solidFill>
                <a:latin typeface="SEAT BCN" panose="00000500000000000000"/>
              </a:defRPr>
            </a:lvl2pPr>
            <a:lvl3pPr>
              <a:spcBef>
                <a:spcPts val="0"/>
              </a:spcBef>
              <a:defRPr sz="3600">
                <a:solidFill>
                  <a:srgbClr val="B3A097"/>
                </a:solidFill>
                <a:latin typeface="SEAT BCN" panose="00000500000000000000"/>
              </a:defRPr>
            </a:lvl3pPr>
            <a:lvl4pPr>
              <a:spcBef>
                <a:spcPts val="0"/>
              </a:spcBef>
              <a:defRPr sz="3600">
                <a:solidFill>
                  <a:srgbClr val="B3A097"/>
                </a:solidFill>
                <a:latin typeface="SEAT BCN" panose="00000500000000000000"/>
              </a:defRPr>
            </a:lvl4pPr>
            <a:lvl5pPr>
              <a:spcBef>
                <a:spcPts val="0"/>
              </a:spcBef>
              <a:defRPr sz="3600">
                <a:solidFill>
                  <a:srgbClr val="B3A097"/>
                </a:solidFill>
                <a:latin typeface="SEAT BCN" panose="0000050000000000000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5D858346-3AD4-C0DE-7904-360438AFBC2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00038" y="1844675"/>
            <a:ext cx="6010274" cy="4392613"/>
          </a:xfrm>
        </p:spPr>
        <p:txBody>
          <a:bodyPr>
            <a:noAutofit/>
          </a:bodyPr>
          <a:lstStyle>
            <a:lvl1pPr marL="173038" indent="-173038">
              <a:spcBef>
                <a:spcPts val="0"/>
              </a:spcBef>
              <a:buFont typeface="Wingdings" panose="05000000000000000000" pitchFamily="2" charset="2"/>
              <a:buChar char="§"/>
              <a:defRPr sz="1800">
                <a:latin typeface="SEAT BCN" panose="00000500000000000000"/>
              </a:defRPr>
            </a:lvl1pPr>
            <a:lvl2pPr marL="450850" indent="-285750">
              <a:spcBef>
                <a:spcPts val="0"/>
              </a:spcBef>
              <a:defRPr sz="1800">
                <a:latin typeface="SEAT BCN" panose="00000500000000000000"/>
              </a:defRPr>
            </a:lvl2pPr>
            <a:lvl3pPr marL="717550" indent="-228600">
              <a:spcBef>
                <a:spcPts val="0"/>
              </a:spcBef>
              <a:defRPr sz="1800">
                <a:latin typeface="SEAT BCN" panose="00000500000000000000"/>
              </a:defRPr>
            </a:lvl3pPr>
            <a:lvl4pPr>
              <a:spcBef>
                <a:spcPts val="0"/>
              </a:spcBef>
              <a:defRPr sz="1800">
                <a:latin typeface="SEAT BCN" panose="00000500000000000000"/>
              </a:defRPr>
            </a:lvl4pPr>
            <a:lvl5pPr>
              <a:spcBef>
                <a:spcPts val="0"/>
              </a:spcBef>
              <a:defRPr sz="1800">
                <a:latin typeface="SEAT BCN" panose="0000050000000000000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639676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00011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BE29E3-3000-E429-BB98-3F8DA6047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9655" y="263528"/>
            <a:ext cx="6010657" cy="454320"/>
          </a:xfr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l">
              <a:defRPr lang="es-ES" sz="1600" dirty="0">
                <a:latin typeface="SEAT BCN Book" panose="00000400000000000000" pitchFamily="50" charset="0"/>
                <a:ea typeface="+mn-ea"/>
                <a:cs typeface="SEAT BCN Book" panose="00000400000000000000" pitchFamily="50" charset="0"/>
              </a:defRPr>
            </a:lvl1pPr>
          </a:lstStyle>
          <a:p>
            <a:pPr marL="0" lvl="0" algn="l"/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5857960-A4E1-69EC-5AC8-C371DE800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7A0FB-B7CF-4743-B7C2-C688A5800BF4}" type="datetime1">
              <a:rPr lang="es-ES" smtClean="0"/>
              <a:t>30/11/2025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C3458E9-F526-E469-C01C-7E0762708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0CF64EF-6C01-036B-36CB-1531EA15C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B86BB-0773-4A73-8095-F17213958624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5D858346-3AD4-C0DE-7904-360438AFBC2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00038" y="1484783"/>
            <a:ext cx="6010274" cy="4752505"/>
          </a:xfrm>
        </p:spPr>
        <p:txBody>
          <a:bodyPr>
            <a:noAutofit/>
          </a:bodyPr>
          <a:lstStyle>
            <a:lvl1pPr marL="173038" indent="-173038">
              <a:spcBef>
                <a:spcPts val="0"/>
              </a:spcBef>
              <a:buFont typeface="Wingdings" panose="05000000000000000000" pitchFamily="2" charset="2"/>
              <a:buChar char="§"/>
              <a:defRPr sz="1800">
                <a:latin typeface="SEAT BCN" panose="00000500000000000000"/>
              </a:defRPr>
            </a:lvl1pPr>
            <a:lvl2pPr marL="450850" indent="-285750">
              <a:spcBef>
                <a:spcPts val="0"/>
              </a:spcBef>
              <a:defRPr sz="1800">
                <a:latin typeface="SEAT BCN" panose="00000500000000000000"/>
              </a:defRPr>
            </a:lvl2pPr>
            <a:lvl3pPr marL="717550" indent="-228600">
              <a:spcBef>
                <a:spcPts val="0"/>
              </a:spcBef>
              <a:defRPr sz="1800">
                <a:latin typeface="SEAT BCN" panose="00000500000000000000"/>
              </a:defRPr>
            </a:lvl3pPr>
            <a:lvl4pPr>
              <a:spcBef>
                <a:spcPts val="0"/>
              </a:spcBef>
              <a:defRPr sz="1800">
                <a:latin typeface="SEAT BCN" panose="00000500000000000000"/>
              </a:defRPr>
            </a:lvl4pPr>
            <a:lvl5pPr>
              <a:spcBef>
                <a:spcPts val="0"/>
              </a:spcBef>
              <a:defRPr sz="1800">
                <a:latin typeface="SEAT BCN" panose="0000050000000000000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2282975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00011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BE29E3-3000-E429-BB98-3F8DA6047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9655" y="263528"/>
            <a:ext cx="6010657" cy="454320"/>
          </a:xfr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l">
              <a:defRPr lang="es-ES" sz="1600" dirty="0">
                <a:latin typeface="SEAT BCN Book" panose="00000400000000000000" pitchFamily="50" charset="0"/>
                <a:ea typeface="+mn-ea"/>
                <a:cs typeface="SEAT BCN Book" panose="00000400000000000000" pitchFamily="50" charset="0"/>
              </a:defRPr>
            </a:lvl1pPr>
          </a:lstStyle>
          <a:p>
            <a:pPr marL="0" lvl="0" algn="l"/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5857960-A4E1-69EC-5AC8-C371DE800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BE4CE-4861-44BF-B5FA-E22667368635}" type="datetime1">
              <a:rPr lang="es-ES" smtClean="0"/>
              <a:t>30/11/2025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C3458E9-F526-E469-C01C-7E0762708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0CF64EF-6C01-036B-36CB-1531EA15C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B86BB-0773-4A73-8095-F17213958624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18" name="Marcador de texto 17">
            <a:extLst>
              <a:ext uri="{FF2B5EF4-FFF2-40B4-BE49-F238E27FC236}">
                <a16:creationId xmlns:a16="http://schemas.microsoft.com/office/drawing/2014/main" id="{0DB94C79-BB74-94CF-5497-B1B6896B88D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99655" y="764704"/>
            <a:ext cx="6010659" cy="756120"/>
          </a:xfrm>
          <a:solidFill>
            <a:schemeClr val="bg1"/>
          </a:solidFill>
        </p:spPr>
        <p:txBody>
          <a:bodyPr>
            <a:noAutofit/>
          </a:bodyPr>
          <a:lstStyle>
            <a:lvl1pPr marL="0" indent="0">
              <a:buNone/>
              <a:defRPr sz="3600">
                <a:solidFill>
                  <a:srgbClr val="B3A097"/>
                </a:solidFill>
                <a:latin typeface="SEAT BCN" panose="00000500000000000000"/>
              </a:defRPr>
            </a:lvl1pPr>
            <a:lvl2pPr>
              <a:spcBef>
                <a:spcPts val="0"/>
              </a:spcBef>
              <a:defRPr sz="3600">
                <a:solidFill>
                  <a:srgbClr val="B3A097"/>
                </a:solidFill>
                <a:latin typeface="SEAT BCN" panose="00000500000000000000"/>
              </a:defRPr>
            </a:lvl2pPr>
            <a:lvl3pPr>
              <a:spcBef>
                <a:spcPts val="0"/>
              </a:spcBef>
              <a:defRPr sz="3600">
                <a:solidFill>
                  <a:srgbClr val="B3A097"/>
                </a:solidFill>
                <a:latin typeface="SEAT BCN" panose="00000500000000000000"/>
              </a:defRPr>
            </a:lvl3pPr>
            <a:lvl4pPr>
              <a:spcBef>
                <a:spcPts val="0"/>
              </a:spcBef>
              <a:defRPr sz="3600">
                <a:solidFill>
                  <a:srgbClr val="B3A097"/>
                </a:solidFill>
                <a:latin typeface="SEAT BCN" panose="00000500000000000000"/>
              </a:defRPr>
            </a:lvl4pPr>
            <a:lvl5pPr>
              <a:spcBef>
                <a:spcPts val="0"/>
              </a:spcBef>
              <a:defRPr sz="3600">
                <a:solidFill>
                  <a:srgbClr val="B3A097"/>
                </a:solidFill>
                <a:latin typeface="SEAT BCN" panose="0000050000000000000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620534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00011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BE29E3-3000-E429-BB98-3F8DA6047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43" y="36365"/>
            <a:ext cx="6010657" cy="454320"/>
          </a:xfr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l">
              <a:defRPr lang="es-ES" sz="1600" b="1" dirty="0">
                <a:solidFill>
                  <a:srgbClr val="00B050"/>
                </a:solidFill>
                <a:latin typeface="SEAT BCN Book" panose="00000400000000000000" pitchFamily="50" charset="0"/>
                <a:ea typeface="+mn-ea"/>
                <a:cs typeface="SEAT BCN Book" panose="00000400000000000000" pitchFamily="50" charset="0"/>
              </a:defRPr>
            </a:lvl1pPr>
          </a:lstStyle>
          <a:p>
            <a:pPr marL="0" lvl="0" algn="l"/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5857960-A4E1-69EC-5AC8-C371DE800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BE4CE-4861-44BF-B5FA-E22667368635}" type="datetime1">
              <a:rPr lang="es-ES" smtClean="0"/>
              <a:t>30/11/2025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C3458E9-F526-E469-C01C-7E0762708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0CF64EF-6C01-036B-36CB-1531EA15C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B86BB-0773-4A73-8095-F17213958624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8A5D783E-C11C-1B2B-A5C7-7F2F6600FE0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00038" y="490686"/>
            <a:ext cx="11555412" cy="6230790"/>
          </a:xfrm>
        </p:spPr>
        <p:txBody>
          <a:bodyPr numCol="2" spcCol="720000">
            <a:normAutofit/>
          </a:bodyPr>
          <a:lstStyle>
            <a:lvl1pPr marL="358775" indent="-358775">
              <a:spcBef>
                <a:spcPts val="0"/>
              </a:spcBef>
              <a:buFont typeface="+mj-lt"/>
              <a:buAutoNum type="arabicPeriod"/>
              <a:defRPr sz="2000" b="1"/>
            </a:lvl1pPr>
            <a:lvl2pPr marL="457200" indent="0">
              <a:spcBef>
                <a:spcPts val="0"/>
              </a:spcBef>
              <a:spcAft>
                <a:spcPts val="600"/>
              </a:spcAft>
              <a:buNone/>
              <a:defRPr sz="1800"/>
            </a:lvl2pPr>
            <a:lvl3pPr>
              <a:spcBef>
                <a:spcPts val="0"/>
              </a:spcBef>
              <a:defRPr sz="1600"/>
            </a:lvl3pPr>
            <a:lvl4pPr>
              <a:spcBef>
                <a:spcPts val="0"/>
              </a:spcBef>
              <a:defRPr sz="1400"/>
            </a:lvl4pPr>
            <a:lvl5pPr>
              <a:spcBef>
                <a:spcPts val="0"/>
              </a:spcBef>
              <a:defRPr sz="1400"/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3045446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00011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BE29E3-3000-E429-BB98-3F8DA6047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43" y="36365"/>
            <a:ext cx="6010657" cy="454320"/>
          </a:xfr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l">
              <a:defRPr lang="es-ES" sz="1600" b="1" dirty="0">
                <a:solidFill>
                  <a:srgbClr val="00B050"/>
                </a:solidFill>
                <a:latin typeface="SEAT BCN Book" panose="00000400000000000000" pitchFamily="50" charset="0"/>
                <a:ea typeface="+mn-ea"/>
                <a:cs typeface="SEAT BCN Book" panose="00000400000000000000" pitchFamily="50" charset="0"/>
              </a:defRPr>
            </a:lvl1pPr>
          </a:lstStyle>
          <a:p>
            <a:pPr marL="0" lvl="0" algn="l"/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5857960-A4E1-69EC-5AC8-C371DE800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BE4CE-4861-44BF-B5FA-E22667368635}" type="datetime1">
              <a:rPr lang="es-ES" smtClean="0"/>
              <a:t>30/11/2025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C3458E9-F526-E469-C01C-7E0762708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0CF64EF-6C01-036B-36CB-1531EA15C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B86BB-0773-4A73-8095-F17213958624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8A5D783E-C11C-1B2B-A5C7-7F2F6600FE0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00038" y="490686"/>
            <a:ext cx="11555412" cy="6230790"/>
          </a:xfrm>
        </p:spPr>
        <p:txBody>
          <a:bodyPr numCol="2" spcCol="72000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800" b="1">
                <a:solidFill>
                  <a:srgbClr val="FF0000"/>
                </a:solidFill>
              </a:defRPr>
            </a:lvl1pPr>
            <a:lvl2pPr marL="34290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sz="1800" b="1"/>
            </a:lvl2pPr>
            <a:lvl3pPr marL="358775" indent="0">
              <a:spcBef>
                <a:spcPts val="0"/>
              </a:spcBef>
              <a:spcAft>
                <a:spcPts val="600"/>
              </a:spcAft>
              <a:buFontTx/>
              <a:buNone/>
              <a:defRPr sz="1800"/>
            </a:lvl3pPr>
            <a:lvl4pPr>
              <a:spcBef>
                <a:spcPts val="0"/>
              </a:spcBef>
              <a:spcAft>
                <a:spcPts val="0"/>
              </a:spcAft>
              <a:defRPr sz="1800"/>
            </a:lvl4pPr>
            <a:lvl5pPr>
              <a:spcBef>
                <a:spcPts val="0"/>
              </a:spcBef>
              <a:spcAft>
                <a:spcPts val="0"/>
              </a:spcAft>
              <a:defRPr sz="1800"/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4102282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D34E25-4B89-485B-AD56-BD8A0ECB10C9}" type="datetime1">
              <a:rPr lang="es-ES" smtClean="0"/>
              <a:t>30/11/2025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1855378" y="6640354"/>
            <a:ext cx="301824" cy="1231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>
            <a:lvl1pPr algn="r">
              <a:defRPr lang="es-ES" sz="800" smtClean="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fld id="{2E0B86BB-0773-4A73-8095-F17213958624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12174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2" r:id="rId3"/>
    <p:sldLayoutId id="2147483661" r:id="rId4"/>
    <p:sldLayoutId id="2147483666" r:id="rId5"/>
    <p:sldLayoutId id="2147483668" r:id="rId6"/>
    <p:sldLayoutId id="2147483667" r:id="rId7"/>
    <p:sldLayoutId id="2147483672" r:id="rId8"/>
    <p:sldLayoutId id="2147483673" r:id="rId9"/>
    <p:sldLayoutId id="2147483669" r:id="rId10"/>
    <p:sldLayoutId id="2147483663" r:id="rId11"/>
    <p:sldLayoutId id="2147483664" r:id="rId12"/>
    <p:sldLayoutId id="2147483670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98B88D-86E0-A2C2-5C9F-DEE3F0203E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1E046A1D-075A-4AB2-B53A-5C4BBEF0ED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7323821"/>
              </p:ext>
            </p:extLst>
          </p:nvPr>
        </p:nvGraphicFramePr>
        <p:xfrm>
          <a:off x="351163" y="2636912"/>
          <a:ext cx="11461730" cy="411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59800">
                  <a:extLst>
                    <a:ext uri="{9D8B030D-6E8A-4147-A177-3AD203B41FA5}">
                      <a16:colId xmlns:a16="http://schemas.microsoft.com/office/drawing/2014/main" val="149053294"/>
                    </a:ext>
                  </a:extLst>
                </a:gridCol>
                <a:gridCol w="287655">
                  <a:extLst>
                    <a:ext uri="{9D8B030D-6E8A-4147-A177-3AD203B41FA5}">
                      <a16:colId xmlns:a16="http://schemas.microsoft.com/office/drawing/2014/main" val="3715140947"/>
                    </a:ext>
                  </a:extLst>
                </a:gridCol>
                <a:gridCol w="287655">
                  <a:extLst>
                    <a:ext uri="{9D8B030D-6E8A-4147-A177-3AD203B41FA5}">
                      <a16:colId xmlns:a16="http://schemas.microsoft.com/office/drawing/2014/main" val="1055747564"/>
                    </a:ext>
                  </a:extLst>
                </a:gridCol>
                <a:gridCol w="287655">
                  <a:extLst>
                    <a:ext uri="{9D8B030D-6E8A-4147-A177-3AD203B41FA5}">
                      <a16:colId xmlns:a16="http://schemas.microsoft.com/office/drawing/2014/main" val="1612671307"/>
                    </a:ext>
                  </a:extLst>
                </a:gridCol>
                <a:gridCol w="287655">
                  <a:extLst>
                    <a:ext uri="{9D8B030D-6E8A-4147-A177-3AD203B41FA5}">
                      <a16:colId xmlns:a16="http://schemas.microsoft.com/office/drawing/2014/main" val="3973171782"/>
                    </a:ext>
                  </a:extLst>
                </a:gridCol>
                <a:gridCol w="287655">
                  <a:extLst>
                    <a:ext uri="{9D8B030D-6E8A-4147-A177-3AD203B41FA5}">
                      <a16:colId xmlns:a16="http://schemas.microsoft.com/office/drawing/2014/main" val="2945625752"/>
                    </a:ext>
                  </a:extLst>
                </a:gridCol>
                <a:gridCol w="287655">
                  <a:extLst>
                    <a:ext uri="{9D8B030D-6E8A-4147-A177-3AD203B41FA5}">
                      <a16:colId xmlns:a16="http://schemas.microsoft.com/office/drawing/2014/main" val="400241113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3044733554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689413108"/>
                    </a:ext>
                  </a:extLst>
                </a:gridCol>
                <a:gridCol w="2268000">
                  <a:extLst>
                    <a:ext uri="{9D8B030D-6E8A-4147-A177-3AD203B41FA5}">
                      <a16:colId xmlns:a16="http://schemas.microsoft.com/office/drawing/2014/main" val="1050977768"/>
                    </a:ext>
                  </a:extLst>
                </a:gridCol>
                <a:gridCol w="2268000">
                  <a:extLst>
                    <a:ext uri="{9D8B030D-6E8A-4147-A177-3AD203B41FA5}">
                      <a16:colId xmlns:a16="http://schemas.microsoft.com/office/drawing/2014/main" val="366729845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es-ES" sz="2400" dirty="0"/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063184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s-ES" sz="2400" dirty="0"/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44343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s-ES" sz="2400" dirty="0"/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87123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s-ES" sz="2400" dirty="0"/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43896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s-ES" sz="2400" dirty="0"/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47655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s-ES" sz="2400" dirty="0"/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467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s-ES" sz="2400" dirty="0"/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85007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s-ES" sz="2400" dirty="0"/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86525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s-ES" sz="2400" dirty="0"/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2334141"/>
                  </a:ext>
                </a:extLst>
              </a:tr>
            </a:tbl>
          </a:graphicData>
        </a:graphic>
      </p:graphicFrame>
      <p:sp>
        <p:nvSpPr>
          <p:cNvPr id="15" name="Título 14">
            <a:extLst>
              <a:ext uri="{FF2B5EF4-FFF2-40B4-BE49-F238E27FC236}">
                <a16:creationId xmlns:a16="http://schemas.microsoft.com/office/drawing/2014/main" id="{1CB4BFE7-BD13-79F6-1CF8-5C1972588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6" name="Marcador de texto 15">
            <a:extLst>
              <a:ext uri="{FF2B5EF4-FFF2-40B4-BE49-F238E27FC236}">
                <a16:creationId xmlns:a16="http://schemas.microsoft.com/office/drawing/2014/main" id="{1E36813B-CB3E-D833-F558-F027E14E4C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7" name="Marcador de texto 16">
            <a:extLst>
              <a:ext uri="{FF2B5EF4-FFF2-40B4-BE49-F238E27FC236}">
                <a16:creationId xmlns:a16="http://schemas.microsoft.com/office/drawing/2014/main" id="{1A268B97-0B01-6F78-5668-6D495C38712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454236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1" id="{90E4FC26-3BBA-469F-9474-C0D06D221B3B}" vid="{2FF328E6-78EA-415C-B012-D80E385A0CA3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76DBA0FF453214C979C5925A911EE98" ma:contentTypeVersion="23" ma:contentTypeDescription="Crear nuevo documento." ma:contentTypeScope="" ma:versionID="de5a4f9f578dd2b126d847888a5e31d2">
  <xsd:schema xmlns:xsd="http://www.w3.org/2001/XMLSchema" xmlns:xs="http://www.w3.org/2001/XMLSchema" xmlns:p="http://schemas.microsoft.com/office/2006/metadata/properties" xmlns:ns2="396cfa76-d646-41e1-879d-6908fc348ef1" xmlns:ns3="63950615-b914-4628-af2c-acac0cde6391" targetNamespace="http://schemas.microsoft.com/office/2006/metadata/properties" ma:root="true" ma:fieldsID="8699bab2654c3ddf03635e469fb85f13" ns2:_="" ns3:_="">
    <xsd:import namespace="396cfa76-d646-41e1-879d-6908fc348ef1"/>
    <xsd:import namespace="63950615-b914-4628-af2c-acac0cde6391"/>
    <xsd:element name="properties">
      <xsd:complexType>
        <xsd:sequence>
          <xsd:element name="documentManagement">
            <xsd:complexType>
              <xsd:all>
                <xsd:element ref="ns2:ld9633b2b40e4e0abe9888861137cec9" minOccurs="0"/>
                <xsd:element ref="ns2:TaxCatchAll" minOccurs="0"/>
                <xsd:element ref="ns2:TaxCatchAllLabel" minOccurs="0"/>
                <xsd:element ref="ns2:i0f84bba906045b4af568ee102a52dcb" minOccurs="0"/>
                <xsd:element ref="ns2:RevIMDeletionDate" minOccurs="0"/>
                <xsd:element ref="ns2:RevIMEventDate" minOccurs="0"/>
                <xsd:element ref="ns2:RevIMComments" minOccurs="0"/>
                <xsd:element ref="ns2:RevIMDocumentOwner" minOccurs="0"/>
                <xsd:element ref="ns2:RevIMExtend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OCR" minOccurs="0"/>
                <xsd:element ref="ns2:SharedWithUsers" minOccurs="0"/>
                <xsd:element ref="ns2:SharedWithDetails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6cfa76-d646-41e1-879d-6908fc348ef1" elementFormDefault="qualified">
    <xsd:import namespace="http://schemas.microsoft.com/office/2006/documentManagement/types"/>
    <xsd:import namespace="http://schemas.microsoft.com/office/infopath/2007/PartnerControls"/>
    <xsd:element name="ld9633b2b40e4e0abe9888861137cec9" ma:index="8" nillable="true" ma:taxonomy="true" ma:internalName="ld9633b2b40e4e0abe9888861137cec9" ma:taxonomyFieldName="LegalHoldTag" ma:displayName="LegalHold" ma:fieldId="{5d9633b2-b40e-4e0a-be98-88861137cec9}" ma:taxonomyMulti="true" ma:sspId="d35d9ec1-ff0e-4daf-94ff-594c76aa1822" ma:termSetId="1d36a6df-4193-45ed-b3bc-3ba9643c5e0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5054025a-6e54-4005-a523-8b9c0a46904b}" ma:internalName="TaxCatchAll" ma:showField="CatchAllData" ma:web="396cfa76-d646-41e1-879d-6908fc348e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5054025a-6e54-4005-a523-8b9c0a46904b}" ma:internalName="TaxCatchAllLabel" ma:readOnly="true" ma:showField="CatchAllDataLabel" ma:web="396cfa76-d646-41e1-879d-6908fc348e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i0f84bba906045b4af568ee102a52dcb" ma:index="13" nillable="true" ma:taxonomy="true" ma:internalName="i0f84bba906045b4af568ee102a52dcb" ma:taxonomyFieldName="RevIMBCS" ma:displayName="CSD Class" ma:readOnly="true" ma:default="1;#0.1 Initial category|0239cc7a-0c96-48a8-9e0e-a383e362571c" ma:fieldId="{20f84bba-9060-45b4-af56-8ee102a52dcb}" ma:sspId="d35d9ec1-ff0e-4daf-94ff-594c76aa1822" ma:termSetId="83f400d6-6f53-40a3-8fd2-b80b61df545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RevIMDeletionDate" ma:index="14" nillable="true" ma:displayName="Deletion Date" ma:description="Deletion Date" ma:format="DateOnly" ma:internalName="RevIMDeletionDate" ma:readOnly="true">
      <xsd:simpleType>
        <xsd:restriction base="dms:DateTime"/>
      </xsd:simpleType>
    </xsd:element>
    <xsd:element name="RevIMEventDate" ma:index="15" nillable="true" ma:displayName="Event Date" ma:description="Event Date" ma:format="DateOnly" ma:internalName="RevIMEventDate" ma:readOnly="true">
      <xsd:simpleType>
        <xsd:restriction base="dms:DateTime"/>
      </xsd:simpleType>
    </xsd:element>
    <xsd:element name="RevIMComments" ma:index="16" nillable="true" ma:displayName="Event Comment" ma:internalName="RevIMComments" ma:readOnly="true">
      <xsd:simpleType>
        <xsd:restriction base="dms:Note">
          <xsd:maxLength value="255"/>
        </xsd:restriction>
      </xsd:simpleType>
    </xsd:element>
    <xsd:element name="RevIMDocumentOwner" ma:index="17" nillable="true" ma:displayName="Document Owner" ma:list="UserInfo" ma:internalName="RevIMDocument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RevIMExtends" ma:index="18" nillable="true" ma:displayName="RevIMExtends" ma:hidden="true" ma:internalName="RevIMExtends" ma:readOnly="true">
      <xsd:simpleType>
        <xsd:restriction base="dms:Note"/>
      </xsd:simpleType>
    </xsd:element>
    <xsd:element name="SharedWithUsers" ma:index="27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8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950615-b914-4628-af2c-acac0cde639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22" nillable="true" ma:displayName="Tags" ma:internalName="MediaServiceAutoTags" ma:readOnly="true">
      <xsd:simpleType>
        <xsd:restriction base="dms:Text"/>
      </xsd:simpleType>
    </xsd:element>
    <xsd:element name="MediaServiceGenerationTime" ma:index="2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5" nillable="true" ma:displayName="Location" ma:internalName="MediaServiceLocation" ma:readOnly="true">
      <xsd:simpleType>
        <xsd:restriction base="dms:Text"/>
      </xsd:simpleType>
    </xsd:element>
    <xsd:element name="MediaServiceOCR" ma:index="2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9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3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33" nillable="true" ma:taxonomy="true" ma:internalName="lcf76f155ced4ddcb4097134ff3c332f" ma:taxonomyFieldName="MediaServiceImageTags" ma:displayName="Etiquetas de imagen" ma:readOnly="false" ma:fieldId="{5cf76f15-5ced-4ddc-b409-7134ff3c332f}" ma:taxonomyMulti="true" ma:sspId="d35d9ec1-ff0e-4daf-94ff-594c76aa18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d9633b2b40e4e0abe9888861137cec9 xmlns="396cfa76-d646-41e1-879d-6908fc348ef1">
      <Terms xmlns="http://schemas.microsoft.com/office/infopath/2007/PartnerControls"/>
    </ld9633b2b40e4e0abe9888861137cec9>
    <TaxCatchAll xmlns="396cfa76-d646-41e1-879d-6908fc348ef1">
      <Value>1</Value>
    </TaxCatchAll>
    <lcf76f155ced4ddcb4097134ff3c332f xmlns="63950615-b914-4628-af2c-acac0cde6391">
      <Terms xmlns="http://schemas.microsoft.com/office/infopath/2007/PartnerControls"/>
    </lcf76f155ced4ddcb4097134ff3c332f>
    <RevIMDocumentOwner xmlns="396cfa76-d646-41e1-879d-6908fc348ef1">
      <UserInfo>
        <DisplayName/>
        <AccountId xsi:nil="true"/>
        <AccountType/>
      </UserInfo>
    </RevIMDocumentOwner>
    <i0f84bba906045b4af568ee102a52dcb xmlns="396cfa76-d646-41e1-879d-6908fc348ef1">
      <Terms xmlns="http://schemas.microsoft.com/office/infopath/2007/PartnerControls">
        <TermInfo xmlns="http://schemas.microsoft.com/office/infopath/2007/PartnerControls">
          <TermName xmlns="http://schemas.microsoft.com/office/infopath/2007/PartnerControls">0.1 Initial category</TermName>
          <TermId xmlns="http://schemas.microsoft.com/office/infopath/2007/PartnerControls">0239cc7a-0c96-48a8-9e0e-a383e362571c</TermId>
        </TermInfo>
      </Terms>
    </i0f84bba906045b4af568ee102a52dcb>
    <RevIMEventDate xmlns="396cfa76-d646-41e1-879d-6908fc348ef1" xsi:nil="true"/>
    <RevIMComments xmlns="396cfa76-d646-41e1-879d-6908fc348ef1" xsi:nil="true"/>
    <RevIMDeletionDate xmlns="396cfa76-d646-41e1-879d-6908fc348ef1">2024-09-05T09:15:48+00:00</RevIMDeletionDate>
    <RevIMExtends xmlns="396cfa76-d646-41e1-879d-6908fc348ef1">{"KSUClass":"0239cc7a-0c96-48a8-9e0e-a383e362571c"}</RevIMExtend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EF2E769-2CA2-47B3-AD73-1E483BAA0F9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96cfa76-d646-41e1-879d-6908fc348ef1"/>
    <ds:schemaRef ds:uri="63950615-b914-4628-af2c-acac0cde63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1E20515-07B8-4CDC-931D-F59CF470D0F7}">
  <ds:schemaRefs>
    <ds:schemaRef ds:uri="http://www.w3.org/XML/1998/namespace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63950615-b914-4628-af2c-acac0cde6391"/>
    <ds:schemaRef ds:uri="396cfa76-d646-41e1-879d-6908fc348ef1"/>
    <ds:schemaRef ds:uri="http://purl.org/dc/dcmitype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7FA9F032-0BE1-4867-8274-A0DCE4F1A15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4473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Arial</vt:lpstr>
      <vt:lpstr>Calibri</vt:lpstr>
      <vt:lpstr>SEAT BCN</vt:lpstr>
      <vt:lpstr>SEAT BCN Book</vt:lpstr>
      <vt:lpstr>Trebuchet MS</vt:lpstr>
      <vt:lpstr>Wingdings</vt:lpstr>
      <vt:lpstr>Tema de Office</vt:lpstr>
      <vt:lpstr>Presentación de PowerPoint</vt:lpstr>
    </vt:vector>
  </TitlesOfParts>
  <Company>SEAT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Estruch Rincon, Monica (SEA/S-Z)</dc:creator>
  <cp:lastModifiedBy>albert valero</cp:lastModifiedBy>
  <cp:revision>72</cp:revision>
  <dcterms:created xsi:type="dcterms:W3CDTF">2022-02-15T11:52:01Z</dcterms:created>
  <dcterms:modified xsi:type="dcterms:W3CDTF">2025-11-30T11:08:12Z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0x010100876DBA0FF453214C979C5925A911EE98</vt:lpwstr>
  </property>
  <property fmtid="{D5CDD505-2E9C-101B-9397-08002B2CF9AE}" pid="3" name="RevIMBCS">
    <vt:lpwstr>1;#0.1 Initial category|0239cc7a-0c96-48a8-9e0e-a383e362571c</vt:lpwstr>
  </property>
  <property fmtid="{D5CDD505-2E9C-101B-9397-08002B2CF9AE}" pid="4" name="MediaServiceImageTags">
    <vt:lpwstr/>
  </property>
  <property fmtid="{D5CDD505-2E9C-101B-9397-08002B2CF9AE}" pid="5" name="LegalHoldTag">
    <vt:lpwstr/>
  </property>
  <property fmtid="{D5CDD505-2E9C-101B-9397-08002B2CF9AE}" pid="6" name="MSIP_Label_b1c9b508-7c6e-42bd-bedf-808292653d6c_Enabled">
    <vt:lpwstr>true</vt:lpwstr>
  </property>
  <property fmtid="{D5CDD505-2E9C-101B-9397-08002B2CF9AE}" pid="7" name="MSIP_Label_b1c9b508-7c6e-42bd-bedf-808292653d6c_SetDate">
    <vt:lpwstr>2023-03-24T18:08:54Z</vt:lpwstr>
  </property>
  <property fmtid="{D5CDD505-2E9C-101B-9397-08002B2CF9AE}" pid="8" name="MSIP_Label_b1c9b508-7c6e-42bd-bedf-808292653d6c_Method">
    <vt:lpwstr>Privileged</vt:lpwstr>
  </property>
  <property fmtid="{D5CDD505-2E9C-101B-9397-08002B2CF9AE}" pid="9" name="MSIP_Label_b1c9b508-7c6e-42bd-bedf-808292653d6c_Name">
    <vt:lpwstr>b1c9b508-7c6e-42bd-bedf-808292653d6c</vt:lpwstr>
  </property>
  <property fmtid="{D5CDD505-2E9C-101B-9397-08002B2CF9AE}" pid="10" name="MSIP_Label_b1c9b508-7c6e-42bd-bedf-808292653d6c_SiteId">
    <vt:lpwstr>2882be50-2012-4d88-ac86-544124e120c8</vt:lpwstr>
  </property>
  <property fmtid="{D5CDD505-2E9C-101B-9397-08002B2CF9AE}" pid="11" name="MSIP_Label_b1c9b508-7c6e-42bd-bedf-808292653d6c_ActionId">
    <vt:lpwstr>31a1774e-a606-4e51-95f4-0c84394a1346</vt:lpwstr>
  </property>
  <property fmtid="{D5CDD505-2E9C-101B-9397-08002B2CF9AE}" pid="12" name="MSIP_Label_b1c9b508-7c6e-42bd-bedf-808292653d6c_ContentBits">
    <vt:lpwstr>3</vt:lpwstr>
  </property>
</Properties>
</file>